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LFP Writing Prompts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876300"/>
            <a:ext cx="1130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find the length of the  hypotenuse of a ______________ triangle by squaring each of the _______________ of the triangle, which equals the square of the _____________________.  Then I take the _________________________ of the area of the hypotenuse squared, which gives me the length of the ______________________.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876300"/>
            <a:ext cx="1130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find the length of the  hypotenuse of a ______________ triangle by squaring each of the _______________ of the triangle, which equals the square of the _____________________.  Then I take the _________________________ of the area of the hypotenuse squared, which gives me the length of the ______________________.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72400" y="876300"/>
            <a:ext cx="107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right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6900" y="2276683"/>
            <a:ext cx="212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square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root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00250" y="2955687"/>
            <a:ext cx="19939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hypotenuse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94350" y="1290310"/>
            <a:ext cx="107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legs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9300" y="1561475"/>
            <a:ext cx="19939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hypotenuse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876300"/>
            <a:ext cx="1130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find the length of the leg of a right _____________  by squaring the _______________ of the triangle and subtracting the square of the known  ____________ of the triangle.  Then I take the _________________________ of the difference, which gives me the length of the ______________________.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876300"/>
            <a:ext cx="1130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find the length of the leg of a right _____________  by squaring the _______________ of the triangle and subtracting the square of the known  ____________ of the triangle.  Then I take the _________________________ of the difference, which gives me the length of the ______________________.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84550" y="2812147"/>
            <a:ext cx="574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leg         or          leg of the triangle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1200" y="810280"/>
            <a:ext cx="143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triangle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1050" y="2324338"/>
            <a:ext cx="201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square root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1500" y="1087110"/>
            <a:ext cx="1930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hypotenuse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2650" y="1836529"/>
            <a:ext cx="107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leg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53</TotalTime>
  <Words>222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LFP Writing Prompts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LFP Writing Prompts</dc:title>
  <dc:creator>Troy Pomeroy</dc:creator>
  <cp:lastModifiedBy>Troy Pomeroy</cp:lastModifiedBy>
  <cp:revision>4</cp:revision>
  <dcterms:created xsi:type="dcterms:W3CDTF">2014-10-14T18:04:40Z</dcterms:created>
  <dcterms:modified xsi:type="dcterms:W3CDTF">2014-10-15T17:50:16Z</dcterms:modified>
</cp:coreProperties>
</file>