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3600" y="749300"/>
            <a:ext cx="106426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Writing Prompts                                                           Looking For Pythagoras Problem 1.1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sz="2800" dirty="0" smtClean="0"/>
              <a:t>Explain how to find the “driving” distance between two diagonal points on a coordinate grid.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Is the diagonal or “helicopter” distance between two points always, sometimes, or never shorter than the vertical and horizontal “taxi” distance?  Explain and justify.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541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146</TotalTime>
  <Words>57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Troy Pomeroy</dc:creator>
  <cp:lastModifiedBy>Troy Pomeroy</cp:lastModifiedBy>
  <cp:revision>4</cp:revision>
  <dcterms:created xsi:type="dcterms:W3CDTF">2014-09-11T14:35:21Z</dcterms:created>
  <dcterms:modified xsi:type="dcterms:W3CDTF">2014-09-11T17:02:05Z</dcterms:modified>
</cp:coreProperties>
</file>