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9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9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1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7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020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6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7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6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9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4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2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2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7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0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6EEA-5A1E-4982-86B8-9762264BC12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DD25FF-0E18-4F51-9BAE-7AF235151D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MEDFORD SCHOOL DISTRICT </a:t>
            </a:r>
            <a:br>
              <a:rPr lang="en-US" sz="4000" dirty="0" smtClean="0"/>
            </a:br>
            <a:r>
              <a:rPr lang="en-US" sz="4000" dirty="0" smtClean="0"/>
              <a:t>STANDARDS BASED GRADING EXPECTATIONS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THE 2015-2016 SCHOOL YEAR!</a:t>
            </a:r>
          </a:p>
          <a:p>
            <a:r>
              <a:rPr lang="en-US" dirty="0" smtClean="0"/>
              <a:t>To give everyone a common understanding, here are our grading expectations.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281" y="6376086"/>
            <a:ext cx="2075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Revised 9/11/15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49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A STUDENT DECIDES NOT TO PARTICIPATE?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IS EXPECTED FOR LEARNING.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PARTICIPATION IN CLASS ACTIVITIES AND CLASS PRACTICE (FORMATIVE ASSESSMENTS) IS NECESSARY FOR TEACHERS TO SEE HOW EACH STUDENT IS DOING ON MEETING THE LEARNING TARGETS FOR A CLASS</a:t>
            </a:r>
            <a:r>
              <a:rPr lang="en-US" dirty="0"/>
              <a:t> </a:t>
            </a:r>
            <a:r>
              <a:rPr lang="en-US" dirty="0" smtClean="0"/>
              <a:t>AND COUNT FOR 20% OF YOUR GRADE.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PARTICIPATION INCLUDES THE FOLLOWING:   CLASSROOM ACTIVITIES, DISCUSSIONS, HOMEWORK, PROJECTS, GROUP WORK, QUIZZES AND ASSESSMENTS.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EXPECT FROM MY TEACHERS?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BELIEF THAT EVERY STUDENT CAN BE SUCCESSFUL.</a:t>
            </a:r>
          </a:p>
          <a:p>
            <a:r>
              <a:rPr lang="en-US" dirty="0" smtClean="0"/>
              <a:t>TEACHERS WILL ENCOURAGE YOU TO TURN THINGS IN ON TIME.  YOU CAN AVOID CONSTANT REMINDERS IF YOU SIMPLY TURN THINGS IN ON TIME.</a:t>
            </a:r>
          </a:p>
          <a:p>
            <a:r>
              <a:rPr lang="en-US" dirty="0" smtClean="0"/>
              <a:t>MULTIPLE CHECK-IN’S REGARDING PROGRESS ON LEARNING.  IF PROGRESS ISN’T HAPPENING-EFFORTS WILL BE MADE TO PROVIDE SUPPORT.</a:t>
            </a:r>
          </a:p>
          <a:p>
            <a:r>
              <a:rPr lang="en-US" dirty="0" smtClean="0"/>
              <a:t>PARENT CONTACT IF YOU ARE NOT MAKING PROGRESS.  </a:t>
            </a:r>
          </a:p>
          <a:p>
            <a:r>
              <a:rPr lang="en-US" dirty="0" smtClean="0"/>
              <a:t>TEAMING OR STAFFING WITH TEACHERS, ADVISORS AND/OR ADMINISTRATORS.  </a:t>
            </a:r>
            <a:endParaRPr lang="en-US" dirty="0"/>
          </a:p>
          <a:p>
            <a:r>
              <a:rPr lang="en-US" dirty="0" smtClean="0"/>
              <a:t>MANDATORY TUTORING IF YOU ARE NOT MAKING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SUCCESSFUL…..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IN CLASS.</a:t>
            </a:r>
          </a:p>
          <a:p>
            <a:r>
              <a:rPr lang="en-US" dirty="0" smtClean="0"/>
              <a:t>ASK QUESTIONS WHEN YOU DO NOT UNDERSTAND.</a:t>
            </a:r>
          </a:p>
          <a:p>
            <a:r>
              <a:rPr lang="en-US" dirty="0" smtClean="0"/>
              <a:t>DO ANY ASSIGNED PRACTICE IMMEDIATELY.</a:t>
            </a:r>
          </a:p>
          <a:p>
            <a:r>
              <a:rPr lang="en-US" dirty="0" smtClean="0"/>
              <a:t>BE PREPARED TO TAKE A SUMMATIVE ASSESSMENT THE FIRST TIME.</a:t>
            </a:r>
          </a:p>
          <a:p>
            <a:r>
              <a:rPr lang="en-US" dirty="0" smtClean="0"/>
              <a:t>REMEMBER-THE MORE YOU PRACTICE THE BETTER  YOU WILL GET.</a:t>
            </a:r>
          </a:p>
          <a:p>
            <a:r>
              <a:rPr lang="en-US" dirty="0" smtClean="0"/>
              <a:t>IF YOU FAIL YOUR FIRST ATTEMPT-GET HELP IMMEDIATELY AND SCHEDULE A REASSESSMENT. </a:t>
            </a:r>
          </a:p>
          <a:p>
            <a:pPr marL="0" indent="0">
              <a:buNone/>
            </a:pPr>
            <a:r>
              <a:rPr lang="en-US" dirty="0" smtClean="0"/>
              <a:t>……</a:t>
            </a:r>
            <a:r>
              <a:rPr lang="en-US" b="1" dirty="0" smtClean="0"/>
              <a:t>TAKE CHARGE OF YOUR LEARNING!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33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STANDARDS BASED GRADING?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IN A STANDARDS BASED GRADING SYSTEM MUST ENSURE ALL STUDENTS GAIN THE KNOWLEDGE AND SKILLS OF THE COURSE CONTENT.</a:t>
            </a:r>
          </a:p>
          <a:p>
            <a:endParaRPr lang="en-US" dirty="0" smtClean="0"/>
          </a:p>
          <a:p>
            <a:r>
              <a:rPr lang="en-US" dirty="0" smtClean="0"/>
              <a:t>ALL STUDENTS ARE ACCOUNTABLE TO DEMONSTRATE PROFICIENCY ON THE KNOWLEDGE AND SKILLS FOR A COURSE.</a:t>
            </a:r>
          </a:p>
          <a:p>
            <a:endParaRPr lang="en-US" dirty="0" smtClean="0"/>
          </a:p>
          <a:p>
            <a:r>
              <a:rPr lang="en-US" dirty="0" smtClean="0"/>
              <a:t>LEARNING HAPPENS AT DIFFERENT RATES FOR DIFFERENT STUDENTS.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REASSESSMENT IS A NECESSARY PART OF THE LEARNING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STUDENTS GET MORE THAN ONE OPPORTUNITY TO BE PROFICIENT?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CONSEQUENCE FOR A STUDENT NOT MEETING A STANDARD IS NOT A LOW GRADE, BUT A REQUIREMENT-OR OPPORTUNITY-TO RESUBMIT HIS/HER WORK.</a:t>
            </a:r>
          </a:p>
          <a:p>
            <a:endParaRPr lang="en-US" dirty="0"/>
          </a:p>
          <a:p>
            <a:r>
              <a:rPr lang="en-US" dirty="0" smtClean="0"/>
              <a:t>REAL WORLD EXAMPLES OF RETAKING EXAMS:  DRIVERS LICENSE, CERTIFICATIONS/LICENSURE FOR TEACHERS, LAWYERS, ELECTRICIANS, MILITARY PERSONNEL, DOCTORS.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IS A PROCESS…..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WRESTLE AT A PARTICULAR SKILL OR CONCEPT THE FIRST TIME IS FINE, EVEN NORMAL.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 INFORMATION AND FEEDBACK TO IMPROVE YOUR KNOWLEDGE AND SKILLS-CONSTANTLY IMPROVING OVER TIME.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PRACTICE AND FEEDBACK ARE CRITICAL TO LEARNING AND RESULTS IN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NEED TO TRY AGAIN ON AN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TEACHERS WILL REQUIRE YOU TO COMPLETE PRACTICE ITEMS (HOMEWORK, CLASSWORK, STUDY GROUP, ETC.) RELATED TO THE ASSESSMENT.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STUDENTS MUST DEMONSTRATE AND PROVIDE EVIDENCE OF INCREASED LEARNING AND PREPARATION FOR A REASSESSMENT.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AM NOT PREPARED?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DEADLINES ARE IMPORTANT.  EVERY STUDENT WILL TAKE AN ASSESSMENT WHEN IT IS SCHEDULED.  IF YOU DID NOT PRACTICE AND ARE NOT PREPARED-IT WILL IMPACT YOUR GRADE.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TEACHERS WILL USE FORMATIVE ASSESSMENTS TO KNOW WHEN THE MAJORITY OF STUDENTS ARE READY.  INSTRUCTION WILL BE ADJUSTED TO SUPPORT STUDENT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Toward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611" y="1905000"/>
            <a:ext cx="10359189" cy="4458731"/>
          </a:xfrm>
        </p:spPr>
        <p:txBody>
          <a:bodyPr>
            <a:normAutofit/>
          </a:bodyPr>
          <a:lstStyle/>
          <a:p>
            <a:r>
              <a:rPr lang="en-US" dirty="0" smtClean="0"/>
              <a:t>IF YOU DEMONSTRATE “MEETS”(PROFICIENT) OR HIGHER ON THE FIRST ATTEMPT (WHICH MEANS YOU PROBABLY PRACTICED), YOU CAN SCHEDULE AN ADDITIONAL ATTEMPT ONCE PER QUARTER AT A TIME DESIGNATED BY YOUR TEACHER AND STILL RECEIVE A MAXIMUM OF A </a:t>
            </a:r>
            <a:r>
              <a:rPr lang="en-US" dirty="0"/>
              <a:t>5</a:t>
            </a:r>
            <a:r>
              <a:rPr lang="en-US" dirty="0" smtClean="0"/>
              <a:t> ON THE REASSESSMENT. </a:t>
            </a:r>
          </a:p>
          <a:p>
            <a:pPr lvl="1"/>
            <a:r>
              <a:rPr lang="en-US" dirty="0" smtClean="0"/>
              <a:t>THE PLC HAS THE DISCRETION TO OFFER ADDITIONAL RETAKES AS LONG AS PROGRESS TOWARDS LEARNING IS EVIDENT.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YOU ARE ABSENT DURING A SCHEDULED ASSESSMENT-IT WILL COUNT AS YOUR FIRST ATTEMPT.  </a:t>
            </a:r>
          </a:p>
          <a:p>
            <a:pPr lvl="1"/>
            <a:r>
              <a:rPr lang="en-US" dirty="0" smtClean="0"/>
              <a:t>IF AN ABSENCE IS EXCUSED, YOU MUST MAKE A PLAN WITH YOUR TEACHER TO TAKE THE ASSESSMENT.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/>
              <a:t>UNEXCUSED</a:t>
            </a:r>
            <a:r>
              <a:rPr lang="en-US" dirty="0"/>
              <a:t> ABSENCE </a:t>
            </a:r>
            <a:r>
              <a:rPr lang="en-US" dirty="0" smtClean="0"/>
              <a:t>COUNTS AS </a:t>
            </a:r>
            <a:r>
              <a:rPr lang="en-US" dirty="0"/>
              <a:t>A FIRST ATTEMPT.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3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AM NOT PROFICIENT ON THE FIRST ATTEMPT?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YOUR FIRST ATTEMPT IS BELOW A “MEETS”(PROFICIENT) OR YOU HAVE AN UNEXCUSED ABSENCE, YOU ARE REQUIRED TO ENGAGE IN ADDITIONAL PRACTICE AS SPECIFIED BY THE TEACHER IN ORDER TO RETAKE.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WILL NEED TO COMPLETE PRACTICE WORK OR ASSIGNMENTS IN ORDER TO REASSESS.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ALL CLASSES BE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PLC WILL DETERMINE A CONSISTENT STANDARD FOR STUDENTS-DETAILED IN THE COURSE SYLLABUS HANDED OUT TO STUDENTS AND PARENTS.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SUMMATIVE ASSESSMENTS WILL BE WORTH ANYWHERE FROM 80%-100% OF A FINAL GRADE.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COLLEGE AND CAREER READINESS SKILLS WILL BE REFLECTED IN THE REPORT CARD UNDER CAREER RELATED LEARNING STANDARDS.  THESE CAN INCLUDE PARTICIPATION, MEETING DEADLINES, AND COMPLETING PRACTICE/HOMEWORK.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777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MEDFORD SCHOOL DISTRICT  STANDARDS BASED GRADING EXPECTATIONS  </vt:lpstr>
      <vt:lpstr>WHY STANDARDS BASED GRADING?</vt:lpstr>
      <vt:lpstr>WHY DO STUDENTS GET MORE THAN ONE OPPORTUNITY TO BE PROFICIENT?</vt:lpstr>
      <vt:lpstr>LEARNING IS A PROCESS…..</vt:lpstr>
      <vt:lpstr>WHAT IF I NEED TO TRY AGAIN ON AN ASSESSMENT?</vt:lpstr>
      <vt:lpstr>WHAT IF I AM NOT PREPARED?</vt:lpstr>
      <vt:lpstr>Working Toward Mastery</vt:lpstr>
      <vt:lpstr>WHAT IF I AM NOT PROFICIENT ON THE FIRST ATTEMPT?</vt:lpstr>
      <vt:lpstr>WILL ALL CLASSES BE THE SAME?</vt:lpstr>
      <vt:lpstr>WHAT HAPPENS IF A STUDENT DECIDES NOT TO PARTICIPATE?</vt:lpstr>
      <vt:lpstr>WHAT CAN I EXPECT FROM MY TEACHERS?</vt:lpstr>
      <vt:lpstr>TO BE SUCCESSFUL…..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MEDFORD SCHOOL DISTRICT STANDARDS BASED GRADING EXPECTATIONS</dc:title>
  <dc:creator>Kevin Campbell</dc:creator>
  <cp:lastModifiedBy>Troy Pomeroy</cp:lastModifiedBy>
  <cp:revision>21</cp:revision>
  <cp:lastPrinted>2015-08-25T17:18:59Z</cp:lastPrinted>
  <dcterms:created xsi:type="dcterms:W3CDTF">2015-08-23T22:30:32Z</dcterms:created>
  <dcterms:modified xsi:type="dcterms:W3CDTF">2015-09-23T14:36:00Z</dcterms:modified>
</cp:coreProperties>
</file>