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6CD83-E3F3-48D8-A26F-76BB8DD58B20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2F7E7-BD81-4BF8-A9FC-4114B7C06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1D52B-9817-4A41-BC1F-0C9DC0D8D7D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86D1A7-1108-4314-B7A5-7DA45473DD1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EB39BE-8476-4884-ACCF-C38A430CEE0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07E444-A92B-4E76-AAD9-46B818CBCCB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BB04D8-A234-46B2-BC8B-F08BAF60E0E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7C593B-318E-4F24-A3DB-81DEB33A663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7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5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6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9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1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4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4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6E8FA-9564-4262-8B30-DC7E2CDA3BBE}" type="datetimeFigureOut">
              <a:rPr lang="en-US" smtClean="0"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4E3-6010-4713-A7FD-9BCAB5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rate of change is the change in </a:t>
            </a:r>
            <a:r>
              <a:rPr lang="en-US" i="1" smtClean="0"/>
              <a:t>y</a:t>
            </a:r>
            <a:r>
              <a:rPr lang="en-US" smtClean="0"/>
              <a:t>-values over the change in </a:t>
            </a:r>
            <a:r>
              <a:rPr lang="en-US" i="1" smtClean="0"/>
              <a:t>x</a:t>
            </a:r>
            <a:r>
              <a:rPr lang="en-US" smtClean="0"/>
              <a:t>-values.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Rate of Change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25738" y="2971800"/>
          <a:ext cx="365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257120" imgH="419040" progId="Equation.3">
                  <p:embed/>
                </p:oleObj>
              </mc:Choice>
              <mc:Fallback>
                <p:oleObj name="Equation" r:id="rId4" imgW="1257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2971800"/>
                        <a:ext cx="3657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Determine the rate of change and start value from the input-output table.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Choose two ordered pairs.</a:t>
            </a:r>
          </a:p>
          <a:p>
            <a:endParaRPr lang="en-US" dirty="0" smtClean="0"/>
          </a:p>
          <a:p>
            <a:r>
              <a:rPr lang="en-US" dirty="0" smtClean="0"/>
              <a:t>Calculate the rate of change.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Start Value: 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t="29167" r="10156" b="52083"/>
          <a:stretch>
            <a:fillRect/>
          </a:stretch>
        </p:blipFill>
        <p:spPr bwMode="auto">
          <a:xfrm>
            <a:off x="5867400" y="2743200"/>
            <a:ext cx="265380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3" t="43631" r="29018" b="37083"/>
          <a:stretch>
            <a:fillRect/>
          </a:stretch>
        </p:blipFill>
        <p:spPr bwMode="auto">
          <a:xfrm>
            <a:off x="5334000" y="2743200"/>
            <a:ext cx="3500438" cy="2520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671907"/>
              </p:ext>
            </p:extLst>
          </p:nvPr>
        </p:nvGraphicFramePr>
        <p:xfrm>
          <a:off x="2057400" y="4762500"/>
          <a:ext cx="27082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752480" imgH="419040" progId="Equation.3">
                  <p:embed/>
                </p:oleObj>
              </mc:Choice>
              <mc:Fallback>
                <p:oleObj name="Equation" r:id="rId5" imgW="1752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62500"/>
                        <a:ext cx="27082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1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1" t="66667" r="15625" b="11458"/>
          <a:stretch>
            <a:fillRect/>
          </a:stretch>
        </p:blipFill>
        <p:spPr bwMode="auto">
          <a:xfrm>
            <a:off x="4718843" y="3191256"/>
            <a:ext cx="38211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The rate of change in the table is −2. Find the start value.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Rewrite the table to include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-coordinates to 0.</a:t>
            </a:r>
          </a:p>
          <a:p>
            <a:endParaRPr lang="en-US" dirty="0" smtClean="0"/>
          </a:p>
          <a:p>
            <a:r>
              <a:rPr lang="en-US" dirty="0" smtClean="0"/>
              <a:t>Work backwards.</a:t>
            </a:r>
          </a:p>
          <a:p>
            <a:endParaRPr lang="en-US" dirty="0" smtClean="0"/>
          </a:p>
          <a:p>
            <a:r>
              <a:rPr lang="en-US" dirty="0" smtClean="0"/>
              <a:t>The start value is 10.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3962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29400" y="4343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43800" y="3810000"/>
            <a:ext cx="10668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29625" r="42969" b="53125"/>
          <a:stretch>
            <a:fillRect/>
          </a:stretch>
        </p:blipFill>
        <p:spPr bwMode="auto">
          <a:xfrm>
            <a:off x="4800600" y="3386931"/>
            <a:ext cx="28956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94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Find the start value and the rate of change for the input-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output table.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Select two pairs of numbers.</a:t>
            </a:r>
            <a:br>
              <a:rPr lang="en-US" dirty="0" smtClean="0"/>
            </a:b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Calculate the rate of change.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Rate of Change: Add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3" t="31250" r="45313" b="47917"/>
          <a:stretch>
            <a:fillRect/>
          </a:stretch>
        </p:blipFill>
        <p:spPr bwMode="auto">
          <a:xfrm>
            <a:off x="5029200" y="23622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562600" y="4267200"/>
            <a:ext cx="28956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4800600"/>
            <a:ext cx="28956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524000" y="4114800"/>
          <a:ext cx="27416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1765080" imgH="419040" progId="Equation.3">
                  <p:embed/>
                </p:oleObj>
              </mc:Choice>
              <mc:Fallback>
                <p:oleObj name="Equation" r:id="rId5" imgW="1765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2741613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49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Find the start value and the rate of change for the input-output table.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Work forwards from </a:t>
            </a:r>
            <a:r>
              <a:rPr lang="en-US" i="1" dirty="0" smtClean="0"/>
              <a:t>x</a:t>
            </a:r>
            <a:r>
              <a:rPr lang="en-US" dirty="0" smtClean="0"/>
              <a:t> = −2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Start Value is −1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3 (continued)</a:t>
            </a:r>
            <a:endParaRPr lang="en-US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3" t="31250" r="45313" b="47917"/>
          <a:stretch>
            <a:fillRect/>
          </a:stretch>
        </p:blipFill>
        <p:spPr bwMode="auto">
          <a:xfrm>
            <a:off x="5029200" y="2362200"/>
            <a:ext cx="3733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63" t="53125" r="14063" b="33333"/>
          <a:stretch>
            <a:fillRect/>
          </a:stretch>
        </p:blipFill>
        <p:spPr bwMode="auto">
          <a:xfrm>
            <a:off x="1143000" y="3429000"/>
            <a:ext cx="35052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14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228600"/>
            <a:ext cx="8272208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1688" y="6096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Then write an equation in </a:t>
            </a:r>
            <a:r>
              <a:rPr lang="en-US" sz="1400" i="1" dirty="0" smtClean="0">
                <a:latin typeface="Arial Black" pitchFamily="34" charset="0"/>
              </a:rPr>
              <a:t>y = mx + b </a:t>
            </a:r>
            <a:r>
              <a:rPr lang="en-US" sz="1400" dirty="0" smtClean="0">
                <a:latin typeface="Arial Black" pitchFamily="34" charset="0"/>
              </a:rPr>
              <a:t>form.</a:t>
            </a:r>
            <a:endParaRPr lang="en-US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Determine the rate of change, start value, and equation for each table.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Exit Problems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2209800"/>
          <a:ext cx="2057400" cy="1920240"/>
        </p:xfrm>
        <a:graphic>
          <a:graphicData uri="http://schemas.openxmlformats.org/drawingml/2006/table">
            <a:tbl>
              <a:tblPr/>
              <a:tblGrid>
                <a:gridCol w="1014413"/>
                <a:gridCol w="104298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−5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117566" marR="1175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4343400"/>
          <a:ext cx="2082800" cy="1920240"/>
        </p:xfrm>
        <a:graphic>
          <a:graphicData uri="http://schemas.openxmlformats.org/drawingml/2006/table">
            <a:tbl>
              <a:tblPr/>
              <a:tblGrid>
                <a:gridCol w="1027113"/>
                <a:gridCol w="105568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−6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−10</a:t>
                      </a:r>
                    </a:p>
                  </a:txBody>
                  <a:tcPr marL="119063" marR="1190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1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190</Words>
  <Application>Microsoft Office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Rate of Change</vt:lpstr>
      <vt:lpstr>Example 1</vt:lpstr>
      <vt:lpstr>Example 2</vt:lpstr>
      <vt:lpstr>Example 3</vt:lpstr>
      <vt:lpstr>Example 3 (continued)</vt:lpstr>
      <vt:lpstr>PowerPoint Presentation</vt:lpstr>
      <vt:lpstr>Exit Problems</vt:lpstr>
    </vt:vector>
  </TitlesOfParts>
  <Company>Medford School District 549C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Default</cp:lastModifiedBy>
  <cp:revision>7</cp:revision>
  <cp:lastPrinted>2011-11-09T16:00:22Z</cp:lastPrinted>
  <dcterms:created xsi:type="dcterms:W3CDTF">2010-11-05T15:26:02Z</dcterms:created>
  <dcterms:modified xsi:type="dcterms:W3CDTF">2011-11-09T16:01:00Z</dcterms:modified>
</cp:coreProperties>
</file>