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079500"/>
            <a:ext cx="97409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Reflections   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Answer all questions in complete sentences.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Page 64 # 1-3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Page 77 # 1-2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Page 95 # 1-10</a:t>
            </a:r>
          </a:p>
        </p:txBody>
      </p:sp>
    </p:spTree>
    <p:extLst>
      <p:ext uri="{BB962C8B-B14F-4D97-AF65-F5344CB8AC3E}">
        <p14:creationId xmlns:p14="http://schemas.microsoft.com/office/powerpoint/2010/main" val="5968522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</TotalTime>
  <Words>20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Organic</vt:lpstr>
      <vt:lpstr>PowerPoint Presentation</vt:lpstr>
    </vt:vector>
  </TitlesOfParts>
  <Company>Medford School District 549c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Troy Pomeroy</dc:creator>
  <cp:lastModifiedBy>Troy Pomeroy</cp:lastModifiedBy>
  <cp:revision>1</cp:revision>
  <dcterms:created xsi:type="dcterms:W3CDTF">2015-05-19T15:51:29Z</dcterms:created>
  <dcterms:modified xsi:type="dcterms:W3CDTF">2015-05-19T15:53:12Z</dcterms:modified>
</cp:coreProperties>
</file>