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4600" y="508000"/>
            <a:ext cx="9829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are the area of a square and the length of a square related?</a:t>
            </a:r>
          </a:p>
          <a:p>
            <a:endParaRPr lang="en-US" sz="2800" dirty="0"/>
          </a:p>
          <a:p>
            <a:r>
              <a:rPr lang="en-US" sz="2800" dirty="0" smtClean="0"/>
              <a:t>The area of a square and its side lengths are related in the following two ways:</a:t>
            </a:r>
          </a:p>
          <a:p>
            <a:endParaRPr lang="en-US" sz="2800" dirty="0"/>
          </a:p>
          <a:p>
            <a:r>
              <a:rPr lang="en-US" sz="2800" dirty="0" smtClean="0"/>
              <a:t>If I know the side length of a square, I can find its area by: _________________________________________________.</a:t>
            </a:r>
          </a:p>
          <a:p>
            <a:endParaRPr lang="en-US" sz="2800" dirty="0"/>
          </a:p>
          <a:p>
            <a:r>
              <a:rPr lang="en-US" sz="2800" dirty="0" smtClean="0"/>
              <a:t>If I know the area of the square, I can find its side length by: __________________________________________________.</a:t>
            </a:r>
          </a:p>
          <a:p>
            <a:endParaRPr lang="en-US" sz="2800" dirty="0"/>
          </a:p>
          <a:p>
            <a:r>
              <a:rPr lang="en-US" sz="2800" dirty="0" smtClean="0"/>
              <a:t>For example, ________________________________________</a:t>
            </a:r>
          </a:p>
          <a:p>
            <a:r>
              <a:rPr lang="en-US" sz="2800" smtClean="0"/>
              <a:t>___________________________________________________.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5174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8</TotalTime>
  <Words>73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Troy Pomeroy</dc:creator>
  <cp:lastModifiedBy>Troy Pomeroy</cp:lastModifiedBy>
  <cp:revision>1</cp:revision>
  <dcterms:created xsi:type="dcterms:W3CDTF">2014-09-19T15:23:27Z</dcterms:created>
  <dcterms:modified xsi:type="dcterms:W3CDTF">2014-09-19T15:32:12Z</dcterms:modified>
</cp:coreProperties>
</file>