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TWMM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Writing Prompts Investigation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0800" y="1028700"/>
            <a:ext cx="102235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Explain how to tell whether a relationship is linear or nonlinear from a </a:t>
            </a:r>
            <a:r>
              <a:rPr lang="en-US" sz="3200" u="sng" dirty="0" smtClean="0"/>
              <a:t>table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Explain how to tell whether a relationship is linear or nonlinear from </a:t>
            </a:r>
            <a:r>
              <a:rPr lang="en-US" sz="3200" dirty="0" smtClean="0"/>
              <a:t>a </a:t>
            </a:r>
            <a:r>
              <a:rPr lang="en-US" sz="3200" u="sng" dirty="0" smtClean="0"/>
              <a:t>graph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800" y="1028700"/>
            <a:ext cx="10223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Explain how to determine which is the independent variable and which is the dependent variable.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14</TotalTime>
  <Words>51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Mesh</vt:lpstr>
      <vt:lpstr>TWMM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TWMM </dc:title>
  <dc:creator>Troy Pomeroy</dc:creator>
  <cp:lastModifiedBy>Troy Pomeroy</cp:lastModifiedBy>
  <cp:revision>2</cp:revision>
  <dcterms:created xsi:type="dcterms:W3CDTF">2014-11-05T19:33:15Z</dcterms:created>
  <dcterms:modified xsi:type="dcterms:W3CDTF">2014-11-05T19:47:50Z</dcterms:modified>
</cp:coreProperties>
</file>